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9" r:id="rId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69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2588997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C338C61-0A40-4BD7-AEEA-A983168CD173}" type="datetimeFigureOut">
              <a:rPr lang="es-ES" smtClean="0"/>
              <a:t>05/06/2016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79703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12178292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74484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17330817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4"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374380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4"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829151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20451459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1129636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2327691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1175945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C338C61-0A40-4BD7-AEEA-A983168CD173}" type="datetimeFigureOut">
              <a:rPr lang="es-ES" smtClean="0"/>
              <a:t>05/06/2016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3306533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C338C61-0A40-4BD7-AEEA-A983168CD173}" type="datetimeFigureOut">
              <a:rPr lang="es-ES" smtClean="0"/>
              <a:t>05/06/2016</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220979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3"/>
          <p:cNvSpPr>
            <a:spLocks noGrp="1"/>
          </p:cNvSpPr>
          <p:nvPr>
            <p:ph type="ftr" sz="quarter" idx="11"/>
          </p:nvPr>
        </p:nvSpPr>
        <p:spPr/>
        <p:txBody>
          <a:bodyPr/>
          <a:lstStyle/>
          <a:p>
            <a:endParaRPr lang="es-ES"/>
          </a:p>
        </p:txBody>
      </p:sp>
      <p:sp>
        <p:nvSpPr>
          <p:cNvPr id="6" name="Slide Number Placeholder 4"/>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805149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2"/>
          <p:cNvSpPr>
            <a:spLocks noGrp="1"/>
          </p:cNvSpPr>
          <p:nvPr>
            <p:ph type="ftr" sz="quarter" idx="11"/>
          </p:nvPr>
        </p:nvSpPr>
        <p:spPr/>
        <p:txBody>
          <a:bodyPr/>
          <a:lstStyle/>
          <a:p>
            <a:endParaRPr lang="es-ES"/>
          </a:p>
        </p:txBody>
      </p:sp>
      <p:sp>
        <p:nvSpPr>
          <p:cNvPr id="6" name="Slide Number Placeholder 3"/>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3562769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fld id="{6C338C61-0A40-4BD7-AEEA-A983168CD173}" type="datetimeFigureOut">
              <a:rPr lang="es-ES" smtClean="0"/>
              <a:t>05/06/2016</a:t>
            </a:fld>
            <a:endParaRPr lang="es-ES"/>
          </a:p>
        </p:txBody>
      </p:sp>
      <p:sp>
        <p:nvSpPr>
          <p:cNvPr id="5" name="Footer Placeholder 5"/>
          <p:cNvSpPr>
            <a:spLocks noGrp="1"/>
          </p:cNvSpPr>
          <p:nvPr>
            <p:ph type="ftr" sz="quarter" idx="11"/>
          </p:nvPr>
        </p:nvSpPr>
        <p:spPr/>
        <p:txBody>
          <a:bodyPr/>
          <a:lstStyle/>
          <a:p>
            <a:endParaRPr lang="es-ES"/>
          </a:p>
        </p:txBody>
      </p:sp>
      <p:sp>
        <p:nvSpPr>
          <p:cNvPr id="6" name="Slide Number Placeholder 6"/>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620277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C338C61-0A40-4BD7-AEEA-A983168CD173}" type="datetimeFigureOut">
              <a:rPr lang="es-ES" smtClean="0"/>
              <a:t>05/06/2016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C725D11-574A-4D42-A2D5-14E83779A92A}" type="slidenum">
              <a:rPr lang="es-ES" smtClean="0"/>
              <a:t>‹Nº›</a:t>
            </a:fld>
            <a:endParaRPr lang="es-ES"/>
          </a:p>
        </p:txBody>
      </p:sp>
    </p:spTree>
    <p:extLst>
      <p:ext uri="{BB962C8B-B14F-4D97-AF65-F5344CB8AC3E}">
        <p14:creationId xmlns:p14="http://schemas.microsoft.com/office/powerpoint/2010/main" val="459724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C338C61-0A40-4BD7-AEEA-A983168CD173}" type="datetimeFigureOut">
              <a:rPr lang="es-ES" smtClean="0"/>
              <a:t>05/06/2016</a:t>
            </a:fld>
            <a:endParaRPr lang="es-E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E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C725D11-574A-4D42-A2D5-14E83779A92A}" type="slidenum">
              <a:rPr lang="es-ES" smtClean="0"/>
              <a:t>‹Nº›</a:t>
            </a:fld>
            <a:endParaRPr lang="es-ES"/>
          </a:p>
        </p:txBody>
      </p:sp>
    </p:spTree>
    <p:extLst>
      <p:ext uri="{BB962C8B-B14F-4D97-AF65-F5344CB8AC3E}">
        <p14:creationId xmlns:p14="http://schemas.microsoft.com/office/powerpoint/2010/main" val="601583629"/>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hyperlink" Target="https://www.youtube.com/watch?v=emy1D4P0XP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806184" cy="1080660"/>
          </a:xfrm>
        </p:spPr>
        <p:txBody>
          <a:bodyPr/>
          <a:lstStyle/>
          <a:p>
            <a:pPr algn="just"/>
            <a:r>
              <a:rPr lang="es-ES" sz="2400" dirty="0"/>
              <a:t>DE TRANSFORMACIÓN 39.- Cambiar las preguntas de un problema por una y solo una.</a:t>
            </a:r>
          </a:p>
        </p:txBody>
      </p:sp>
      <p:sp>
        <p:nvSpPr>
          <p:cNvPr id="3" name="Marcador de contenido 2"/>
          <p:cNvSpPr>
            <a:spLocks noGrp="1"/>
          </p:cNvSpPr>
          <p:nvPr>
            <p:ph idx="1"/>
          </p:nvPr>
        </p:nvSpPr>
        <p:spPr>
          <a:xfrm>
            <a:off x="646111" y="3710756"/>
            <a:ext cx="10893359" cy="2802086"/>
          </a:xfrm>
        </p:spPr>
        <p:txBody>
          <a:bodyPr>
            <a:normAutofit/>
          </a:bodyPr>
          <a:lstStyle/>
          <a:p>
            <a:pPr algn="just"/>
            <a:r>
              <a:rPr lang="es-ES" sz="1800" dirty="0" smtClean="0"/>
              <a:t>¿Tienen todas la piezas la misma superficie? ¿Cuál es?</a:t>
            </a:r>
          </a:p>
          <a:p>
            <a:pPr algn="just"/>
            <a:r>
              <a:rPr lang="es-ES" sz="1800" dirty="0" smtClean="0"/>
              <a:t>¿Qué superficie tendría cada una de las líneas a eliminar?</a:t>
            </a:r>
          </a:p>
          <a:p>
            <a:pPr algn="just"/>
            <a:r>
              <a:rPr lang="es-ES" sz="1800" dirty="0" smtClean="0"/>
              <a:t>¿Cuál sería la superficie total a eliminar en la partida de ese primer minuto?</a:t>
            </a:r>
          </a:p>
          <a:p>
            <a:pPr marL="0" indent="0" algn="just">
              <a:buNone/>
            </a:pPr>
            <a:endParaRPr lang="es-ES" sz="1800" dirty="0" smtClean="0"/>
          </a:p>
          <a:p>
            <a:pPr marL="0" indent="0" algn="just">
              <a:buNone/>
            </a:pPr>
            <a:r>
              <a:rPr lang="es-ES" sz="1800" dirty="0" smtClean="0"/>
              <a:t>Ahora plantea una pregunta sobre este problema de manera que para resolverla sea necesario resolver previamente las preguntas anteriores.</a:t>
            </a:r>
          </a:p>
          <a:p>
            <a:pPr marL="0" indent="0" algn="just">
              <a:buNone/>
            </a:pPr>
            <a:r>
              <a:rPr lang="es-ES" sz="1800" i="1" dirty="0" smtClean="0"/>
              <a:t>(Posible solución: ¿Cuántas piezas necesito como mínimo para terminar esa partida?)</a:t>
            </a:r>
            <a:endParaRPr lang="es-ES" sz="1800" i="1" dirty="0"/>
          </a:p>
        </p:txBody>
      </p:sp>
      <p:pic>
        <p:nvPicPr>
          <p:cNvPr id="1026" name="Picture 2" descr="http://www.goliath.com/wp-content/uploads/2015/09/409x270xZ.jpg.pagespeed.ic.gtzu1OU5Uv.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92269" y="3926777"/>
            <a:ext cx="1277593" cy="8434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flipH="1">
            <a:off x="9253578" y="3926777"/>
            <a:ext cx="924623" cy="369332"/>
          </a:xfrm>
          <a:prstGeom prst="rect">
            <a:avLst/>
          </a:prstGeom>
          <a:noFill/>
        </p:spPr>
        <p:txBody>
          <a:bodyPr wrap="square" rtlCol="0">
            <a:spAutoFit/>
          </a:bodyPr>
          <a:lstStyle/>
          <a:p>
            <a:r>
              <a:rPr lang="es-ES" dirty="0" smtClean="0"/>
              <a:t>1 cm</a:t>
            </a:r>
            <a:endParaRPr lang="es-ES" dirty="0"/>
          </a:p>
        </p:txBody>
      </p:sp>
      <p:sp>
        <p:nvSpPr>
          <p:cNvPr id="6" name="CuadroTexto 5"/>
          <p:cNvSpPr txBox="1"/>
          <p:nvPr/>
        </p:nvSpPr>
        <p:spPr>
          <a:xfrm flipH="1">
            <a:off x="10050834" y="3457236"/>
            <a:ext cx="924623" cy="369332"/>
          </a:xfrm>
          <a:prstGeom prst="rect">
            <a:avLst/>
          </a:prstGeom>
          <a:noFill/>
        </p:spPr>
        <p:txBody>
          <a:bodyPr wrap="square" rtlCol="0">
            <a:spAutoFit/>
          </a:bodyPr>
          <a:lstStyle/>
          <a:p>
            <a:r>
              <a:rPr lang="es-ES" dirty="0" smtClean="0"/>
              <a:t>1 cm</a:t>
            </a:r>
            <a:endParaRPr lang="es-ES" dirty="0"/>
          </a:p>
        </p:txBody>
      </p:sp>
      <p:cxnSp>
        <p:nvCxnSpPr>
          <p:cNvPr id="7" name="Conector recto de flecha 6"/>
          <p:cNvCxnSpPr/>
          <p:nvPr/>
        </p:nvCxnSpPr>
        <p:spPr>
          <a:xfrm>
            <a:off x="10093038" y="3937863"/>
            <a:ext cx="0" cy="36933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Conector recto de flecha 9"/>
          <p:cNvCxnSpPr/>
          <p:nvPr/>
        </p:nvCxnSpPr>
        <p:spPr>
          <a:xfrm flipH="1">
            <a:off x="10178201" y="3826568"/>
            <a:ext cx="442907" cy="1"/>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28" name="Picture 4" descr="http://img.pixfans.com/2009/02/000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5706" y="1539121"/>
            <a:ext cx="2507895" cy="1791355"/>
          </a:xfrm>
          <a:prstGeom prst="rect">
            <a:avLst/>
          </a:prstGeom>
          <a:noFill/>
          <a:extLst>
            <a:ext uri="{909E8E84-426E-40DD-AFC4-6F175D3DCCD1}">
              <a14:hiddenFill xmlns:a14="http://schemas.microsoft.com/office/drawing/2010/main">
                <a:solidFill>
                  <a:srgbClr val="FFFFFF"/>
                </a:solidFill>
              </a14:hiddenFill>
            </a:ext>
          </a:extLst>
        </p:spPr>
      </p:pic>
      <p:sp>
        <p:nvSpPr>
          <p:cNvPr id="13" name="Rectángulo 12"/>
          <p:cNvSpPr/>
          <p:nvPr/>
        </p:nvSpPr>
        <p:spPr>
          <a:xfrm>
            <a:off x="694682" y="1402432"/>
            <a:ext cx="8193264" cy="2031325"/>
          </a:xfrm>
          <a:prstGeom prst="rect">
            <a:avLst/>
          </a:prstGeom>
        </p:spPr>
        <p:txBody>
          <a:bodyPr wrap="square">
            <a:spAutoFit/>
          </a:bodyPr>
          <a:lstStyle/>
          <a:p>
            <a:pPr algn="just"/>
            <a:r>
              <a:rPr lang="es-ES" dirty="0"/>
              <a:t>¿Conoces el </a:t>
            </a:r>
            <a:r>
              <a:rPr lang="es-ES" dirty="0" err="1"/>
              <a:t>Tetris</a:t>
            </a:r>
            <a:r>
              <a:rPr lang="es-ES" dirty="0"/>
              <a:t>? Se trata de un videojuego en el que se van apilando una serie de piezas con distintas formas y cada vez que se completa una línea, ésta desaparece. En cada fase el objetivo es eliminar un número determinado de líneas. Ahora mira el primer minuto del siguiente vídeo y, suponiendo que el tamaño de una de las piezas es el que se muestra más abajo, responde a las siguientes preguntas:</a:t>
            </a:r>
          </a:p>
          <a:p>
            <a:pPr algn="just"/>
            <a:r>
              <a:rPr lang="es-ES" dirty="0"/>
              <a:t> </a:t>
            </a:r>
            <a:r>
              <a:rPr lang="es-ES" dirty="0">
                <a:hlinkClick r:id="rId4"/>
              </a:rPr>
              <a:t>https://www.youtube.com/watch?v=emy1D4P0XPo</a:t>
            </a:r>
            <a:endParaRPr lang="es-ES" dirty="0"/>
          </a:p>
        </p:txBody>
      </p:sp>
    </p:spTree>
    <p:extLst>
      <p:ext uri="{BB962C8B-B14F-4D97-AF65-F5344CB8AC3E}">
        <p14:creationId xmlns:p14="http://schemas.microsoft.com/office/powerpoint/2010/main" val="39796499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596</TotalTime>
  <Words>181</Words>
  <Application>Microsoft Office PowerPoint</Application>
  <PresentationFormat>Personalizado</PresentationFormat>
  <Paragraphs>11</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Ion</vt:lpstr>
      <vt:lpstr>DE TRANSFORMACIÓN 39.- Cambiar las preguntas de un problema por una y solo una.</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Ruben MD</dc:creator>
  <cp:lastModifiedBy>Admin</cp:lastModifiedBy>
  <cp:revision>43</cp:revision>
  <dcterms:created xsi:type="dcterms:W3CDTF">2016-05-20T18:02:55Z</dcterms:created>
  <dcterms:modified xsi:type="dcterms:W3CDTF">2016-06-05T16:51:05Z</dcterms:modified>
</cp:coreProperties>
</file>